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eVbngg4q20jifqv5rIu31ZbL5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90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Geroscience and Obesity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lvl="0"/>
            <a:r>
              <a:rPr lang="en-GB" sz="2400" dirty="0"/>
              <a:t>Age is the number 1 risk factor for problems such as heart disease and cancer</a:t>
            </a:r>
          </a:p>
          <a:p>
            <a:pPr lvl="0"/>
            <a:r>
              <a:rPr lang="en-GB" sz="2400" dirty="0"/>
              <a:t>Targeting aging could control these diseases – improving health and lifespan</a:t>
            </a:r>
          </a:p>
          <a:p>
            <a:pPr lvl="0"/>
            <a:r>
              <a:rPr lang="en-GB" sz="2400" dirty="0"/>
              <a:t>Animal models show it is possible to affect the rate of aging – either genetically, behaviorally, or pharmaceutically</a:t>
            </a:r>
          </a:p>
          <a:p>
            <a:pPr lvl="0"/>
            <a:r>
              <a:rPr lang="en-GB" sz="2400" dirty="0"/>
              <a:t>Calorie restriction is a potent approach to extending lifespan, with supporting data across many animal models</a:t>
            </a:r>
          </a:p>
          <a:p>
            <a:pPr lvl="0"/>
            <a:r>
              <a:rPr lang="en-GB" sz="2400" dirty="0"/>
              <a:t>Reduction in calories switches on many cell maintenance and repair systems</a:t>
            </a:r>
          </a:p>
          <a:p>
            <a:pPr lvl="0"/>
            <a:r>
              <a:rPr lang="en-GB" sz="2400" dirty="0"/>
              <a:t>There is an intersection between weight loss and geroscience – suggesting obesity treatment can slow the aging process</a:t>
            </a:r>
          </a:p>
          <a:p>
            <a:pPr lvl="0"/>
            <a:endParaRPr lang="en-GB" sz="2400" dirty="0"/>
          </a:p>
          <a:p>
            <a:pPr lvl="0"/>
            <a:endParaRPr lang="en-GB" sz="240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88499"/>
            <a:ext cx="1071562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Kritchevsky S. Interview. Geroscience and Obesity.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Geroscience and Obesity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2</cp:revision>
  <dcterms:created xsi:type="dcterms:W3CDTF">2024-11-05T11:17:53Z</dcterms:created>
  <dcterms:modified xsi:type="dcterms:W3CDTF">2024-12-03T14:35:34Z</dcterms:modified>
</cp:coreProperties>
</file>